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266" y="7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2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62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6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19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51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88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68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6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00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0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FBE702-A0A8-4B69-8A9F-3EB46AAA2237}"/>
              </a:ext>
            </a:extLst>
          </p:cNvPr>
          <p:cNvSpPr txBox="1"/>
          <p:nvPr/>
        </p:nvSpPr>
        <p:spPr>
          <a:xfrm>
            <a:off x="836909" y="3441283"/>
            <a:ext cx="5315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D2D2D"/>
                </a:solidFill>
              </a:rPr>
              <a:t>{Seu nome aqui}</a:t>
            </a:r>
          </a:p>
        </p:txBody>
      </p:sp>
    </p:spTree>
    <p:extLst>
      <p:ext uri="{BB962C8B-B14F-4D97-AF65-F5344CB8AC3E}">
        <p14:creationId xmlns:p14="http://schemas.microsoft.com/office/powerpoint/2010/main" val="4010903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Kalil Bubadra</dc:creator>
  <cp:lastModifiedBy>Kalil Bubadra</cp:lastModifiedBy>
  <cp:revision>2</cp:revision>
  <dcterms:created xsi:type="dcterms:W3CDTF">2020-10-06T01:54:19Z</dcterms:created>
  <dcterms:modified xsi:type="dcterms:W3CDTF">2020-10-06T14:19:31Z</dcterms:modified>
</cp:coreProperties>
</file>