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0691813" cy="7559675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2" d="100"/>
          <a:sy n="62" d="100"/>
        </p:scale>
        <p:origin x="1266" y="7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0297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6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609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374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19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511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88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687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200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2077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EE8B5-3BAF-4E87-BC72-A44EB8DBFACD}" type="datetimeFigureOut">
              <a:rPr lang="pt-BR" smtClean="0"/>
              <a:t>06/10/2020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86B2E-35F1-4220-8C13-D11B370FFC7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D4F345DD-2C4F-4ECF-B640-63D9A696FC54}"/>
              </a:ext>
            </a:extLst>
          </p:cNvPr>
          <p:cNvSpPr txBox="1"/>
          <p:nvPr/>
        </p:nvSpPr>
        <p:spPr>
          <a:xfrm>
            <a:off x="836909" y="3441283"/>
            <a:ext cx="53159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2D2D2D"/>
                </a:solidFill>
              </a:rPr>
              <a:t>{Seu nome aqui}</a:t>
            </a:r>
          </a:p>
        </p:txBody>
      </p:sp>
    </p:spTree>
    <p:extLst>
      <p:ext uri="{BB962C8B-B14F-4D97-AF65-F5344CB8AC3E}">
        <p14:creationId xmlns:p14="http://schemas.microsoft.com/office/powerpoint/2010/main" val="183073878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5</Words>
  <Application>Microsoft Office PowerPoint</Application>
  <PresentationFormat>Personalizar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Kalil Bubadra</dc:creator>
  <cp:lastModifiedBy>Kalil Bubadra</cp:lastModifiedBy>
  <cp:revision>2</cp:revision>
  <dcterms:created xsi:type="dcterms:W3CDTF">2020-10-06T01:54:19Z</dcterms:created>
  <dcterms:modified xsi:type="dcterms:W3CDTF">2020-10-06T14:19:57Z</dcterms:modified>
</cp:coreProperties>
</file>