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088B7-DD55-4A6B-B2DF-FF35276D9684}" v="15" dt="2023-10-06T15:22:03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l Bubadra" userId="d1febd1da25e9060" providerId="LiveId" clId="{067088B7-DD55-4A6B-B2DF-FF35276D9684}"/>
    <pc:docChg chg="custSel addSld modSld">
      <pc:chgData name="Kalil Bubadra" userId="d1febd1da25e9060" providerId="LiveId" clId="{067088B7-DD55-4A6B-B2DF-FF35276D9684}" dt="2023-10-06T15:22:03.963" v="24"/>
      <pc:docMkLst>
        <pc:docMk/>
      </pc:docMkLst>
      <pc:sldChg chg="addSp delSp modSp new mod setBg">
        <pc:chgData name="Kalil Bubadra" userId="d1febd1da25e9060" providerId="LiveId" clId="{067088B7-DD55-4A6B-B2DF-FF35276D9684}" dt="2023-10-06T15:22:03.963" v="24"/>
        <pc:sldMkLst>
          <pc:docMk/>
          <pc:sldMk cId="2162516233" sldId="256"/>
        </pc:sldMkLst>
        <pc:spChg chg="del">
          <ac:chgData name="Kalil Bubadra" userId="d1febd1da25e9060" providerId="LiveId" clId="{067088B7-DD55-4A6B-B2DF-FF35276D9684}" dt="2023-10-06T14:45:19.350" v="4" actId="478"/>
          <ac:spMkLst>
            <pc:docMk/>
            <pc:sldMk cId="2162516233" sldId="256"/>
            <ac:spMk id="2" creationId="{152F2CF8-9FE6-D7B0-54A6-597A08BD7A67}"/>
          </ac:spMkLst>
        </pc:spChg>
        <pc:spChg chg="del">
          <ac:chgData name="Kalil Bubadra" userId="d1febd1da25e9060" providerId="LiveId" clId="{067088B7-DD55-4A6B-B2DF-FF35276D9684}" dt="2023-10-06T14:45:20.381" v="5" actId="478"/>
          <ac:spMkLst>
            <pc:docMk/>
            <pc:sldMk cId="2162516233" sldId="256"/>
            <ac:spMk id="3" creationId="{45B2C08F-AB6E-156D-4658-ABA9D4661218}"/>
          </ac:spMkLst>
        </pc:spChg>
        <pc:spChg chg="add mod">
          <ac:chgData name="Kalil Bubadra" userId="d1febd1da25e9060" providerId="LiveId" clId="{067088B7-DD55-4A6B-B2DF-FF35276D9684}" dt="2023-10-06T14:49:23.762" v="22" actId="113"/>
          <ac:spMkLst>
            <pc:docMk/>
            <pc:sldMk cId="2162516233" sldId="256"/>
            <ac:spMk id="4" creationId="{61A77051-0708-BDB6-BE54-D2D3FF7518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69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8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1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4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8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1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03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4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6D40-FE38-4E3D-A3AC-3EF7AB8E2F9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D0-60DC-4123-B5C2-1F4F6740F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7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1A77051-0708-BDB6-BE54-D2D3FF7518B2}"/>
              </a:ext>
            </a:extLst>
          </p:cNvPr>
          <p:cNvSpPr txBox="1"/>
          <p:nvPr/>
        </p:nvSpPr>
        <p:spPr>
          <a:xfrm>
            <a:off x="800100" y="2847975"/>
            <a:ext cx="7858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CERTIFICAMOS QUE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Seu nome aqui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Participou como </a:t>
            </a:r>
            <a:r>
              <a:rPr lang="pt-BR" b="1" dirty="0">
                <a:solidFill>
                  <a:schemeClr val="bg1"/>
                </a:solidFill>
              </a:rPr>
              <a:t>CONFERENCISTA</a:t>
            </a:r>
            <a:r>
              <a:rPr lang="pt-BR" dirty="0">
                <a:solidFill>
                  <a:schemeClr val="bg1"/>
                </a:solidFill>
              </a:rPr>
              <a:t> do </a:t>
            </a:r>
            <a:r>
              <a:rPr lang="pt-BR" b="1" dirty="0">
                <a:solidFill>
                  <a:schemeClr val="bg1"/>
                </a:solidFill>
              </a:rPr>
              <a:t>SIITTRAL 2023, </a:t>
            </a:r>
            <a:r>
              <a:rPr lang="pt-BR" dirty="0">
                <a:solidFill>
                  <a:schemeClr val="bg1"/>
                </a:solidFill>
              </a:rPr>
              <a:t>X Simpósio Internacional de Inovações Tecnológicas no Tratamento de Lesões, realizado nos dias 17 e 18 de outubro de 2023, no Sheraton Grand Rio Hotel no Rio de Janeiro-RJ.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Carga Horária: 17 horas</a:t>
            </a:r>
          </a:p>
        </p:txBody>
      </p:sp>
    </p:spTree>
    <p:extLst>
      <p:ext uri="{BB962C8B-B14F-4D97-AF65-F5344CB8AC3E}">
        <p14:creationId xmlns:p14="http://schemas.microsoft.com/office/powerpoint/2010/main" val="2162516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49</Words>
  <Application>Microsoft Office PowerPoint</Application>
  <PresentationFormat>Personalizar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Kalil Bubadra</dc:creator>
  <cp:lastModifiedBy>Kalil Bubadra</cp:lastModifiedBy>
  <cp:revision>1</cp:revision>
  <dcterms:created xsi:type="dcterms:W3CDTF">2023-10-06T14:44:49Z</dcterms:created>
  <dcterms:modified xsi:type="dcterms:W3CDTF">2023-10-06T15:22:07Z</dcterms:modified>
</cp:coreProperties>
</file>