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54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il Bubadra" userId="d1febd1da25e9060" providerId="LiveId" clId="{4E9C63BD-C239-4F87-BEEE-4E0DDD13F54C}"/>
    <pc:docChg chg="custSel modSld">
      <pc:chgData name="Kalil Bubadra" userId="d1febd1da25e9060" providerId="LiveId" clId="{4E9C63BD-C239-4F87-BEEE-4E0DDD13F54C}" dt="2024-09-09T11:49:01.489" v="3"/>
      <pc:docMkLst>
        <pc:docMk/>
      </pc:docMkLst>
      <pc:sldChg chg="delSp mod setBg">
        <pc:chgData name="Kalil Bubadra" userId="d1febd1da25e9060" providerId="LiveId" clId="{4E9C63BD-C239-4F87-BEEE-4E0DDD13F54C}" dt="2024-09-09T11:49:01.489" v="3"/>
        <pc:sldMkLst>
          <pc:docMk/>
          <pc:sldMk cId="2502772355" sldId="256"/>
        </pc:sldMkLst>
        <pc:picChg chg="del">
          <ac:chgData name="Kalil Bubadra" userId="d1febd1da25e9060" providerId="LiveId" clId="{4E9C63BD-C239-4F87-BEEE-4E0DDD13F54C}" dt="2024-09-09T11:48:42.659" v="0" actId="478"/>
          <ac:picMkLst>
            <pc:docMk/>
            <pc:sldMk cId="2502772355" sldId="256"/>
            <ac:picMk id="10" creationId="{B559D09C-EA9E-F477-6DB4-D52A69349A4A}"/>
          </ac:picMkLst>
        </pc:picChg>
      </pc:sldChg>
    </pc:docChg>
  </pc:docChgLst>
  <pc:docChgLst>
    <pc:chgData name="Thiago Ferrari" userId="933b622532dd7e20" providerId="LiveId" clId="{04546D27-8991-436F-A9B9-1C16CC2525FD}"/>
    <pc:docChg chg="undo custSel modSld">
      <pc:chgData name="Thiago Ferrari" userId="933b622532dd7e20" providerId="LiveId" clId="{04546D27-8991-436F-A9B9-1C16CC2525FD}" dt="2024-09-05T13:44:43.238" v="41" actId="1076"/>
      <pc:docMkLst>
        <pc:docMk/>
      </pc:docMkLst>
      <pc:sldChg chg="addSp delSp modSp mod">
        <pc:chgData name="Thiago Ferrari" userId="933b622532dd7e20" providerId="LiveId" clId="{04546D27-8991-436F-A9B9-1C16CC2525FD}" dt="2024-09-05T13:44:43.238" v="41" actId="1076"/>
        <pc:sldMkLst>
          <pc:docMk/>
          <pc:sldMk cId="2502772355" sldId="256"/>
        </pc:sldMkLst>
        <pc:spChg chg="del">
          <ac:chgData name="Thiago Ferrari" userId="933b622532dd7e20" providerId="LiveId" clId="{04546D27-8991-436F-A9B9-1C16CC2525FD}" dt="2024-09-05T13:41:37.004" v="1" actId="478"/>
          <ac:spMkLst>
            <pc:docMk/>
            <pc:sldMk cId="2502772355" sldId="256"/>
            <ac:spMk id="2" creationId="{66386E9D-FF86-0229-7E63-B52740AA3974}"/>
          </ac:spMkLst>
        </pc:spChg>
        <pc:spChg chg="del">
          <ac:chgData name="Thiago Ferrari" userId="933b622532dd7e20" providerId="LiveId" clId="{04546D27-8991-436F-A9B9-1C16CC2525FD}" dt="2024-09-05T13:41:38.163" v="2" actId="478"/>
          <ac:spMkLst>
            <pc:docMk/>
            <pc:sldMk cId="2502772355" sldId="256"/>
            <ac:spMk id="3" creationId="{9E03913C-04BD-A6EF-ACAC-BB50620E9770}"/>
          </ac:spMkLst>
        </pc:spChg>
        <pc:spChg chg="mod">
          <ac:chgData name="Thiago Ferrari" userId="933b622532dd7e20" providerId="LiveId" clId="{04546D27-8991-436F-A9B9-1C16CC2525FD}" dt="2024-09-05T13:44:43.238" v="41" actId="1076"/>
          <ac:spMkLst>
            <pc:docMk/>
            <pc:sldMk cId="2502772355" sldId="256"/>
            <ac:spMk id="6" creationId="{98EA39C5-8F72-1860-6D13-DBD6039FDBEF}"/>
          </ac:spMkLst>
        </pc:spChg>
        <pc:picChg chg="del">
          <ac:chgData name="Thiago Ferrari" userId="933b622532dd7e20" providerId="LiveId" clId="{04546D27-8991-436F-A9B9-1C16CC2525FD}" dt="2024-09-05T13:41:33.517" v="0" actId="478"/>
          <ac:picMkLst>
            <pc:docMk/>
            <pc:sldMk cId="2502772355" sldId="256"/>
            <ac:picMk id="5" creationId="{305E60B0-0A2E-555F-1827-6EB544DA1591}"/>
          </ac:picMkLst>
        </pc:picChg>
        <pc:picChg chg="add del mod ord">
          <ac:chgData name="Thiago Ferrari" userId="933b622532dd7e20" providerId="LiveId" clId="{04546D27-8991-436F-A9B9-1C16CC2525FD}" dt="2024-09-05T13:44:01.462" v="30" actId="478"/>
          <ac:picMkLst>
            <pc:docMk/>
            <pc:sldMk cId="2502772355" sldId="256"/>
            <ac:picMk id="8" creationId="{5736B1E4-0F6B-160A-486E-03FD61AF3748}"/>
          </ac:picMkLst>
        </pc:picChg>
        <pc:picChg chg="add mod ord">
          <ac:chgData name="Thiago Ferrari" userId="933b622532dd7e20" providerId="LiveId" clId="{04546D27-8991-436F-A9B9-1C16CC2525FD}" dt="2024-09-05T13:44:22.447" v="36" actId="167"/>
          <ac:picMkLst>
            <pc:docMk/>
            <pc:sldMk cId="2502772355" sldId="256"/>
            <ac:picMk id="10" creationId="{B559D09C-EA9E-F477-6DB4-D52A69349A4A}"/>
          </ac:picMkLst>
        </pc:picChg>
      </pc:sldChg>
    </pc:docChg>
  </pc:docChgLst>
  <pc:docChgLst>
    <pc:chgData name="Kalil Bubadra" userId="d1febd1da25e9060" providerId="LiveId" clId="{EC9C44F6-36C2-4A9B-8756-3216A3102849}"/>
    <pc:docChg chg="modSld">
      <pc:chgData name="Kalil Bubadra" userId="d1febd1da25e9060" providerId="LiveId" clId="{EC9C44F6-36C2-4A9B-8756-3216A3102849}" dt="2024-10-16T18:45:34.987" v="25" actId="20577"/>
      <pc:docMkLst>
        <pc:docMk/>
      </pc:docMkLst>
      <pc:sldChg chg="modSp mod">
        <pc:chgData name="Kalil Bubadra" userId="d1febd1da25e9060" providerId="LiveId" clId="{EC9C44F6-36C2-4A9B-8756-3216A3102849}" dt="2024-10-16T18:45:34.987" v="25" actId="20577"/>
        <pc:sldMkLst>
          <pc:docMk/>
          <pc:sldMk cId="2502772355" sldId="256"/>
        </pc:sldMkLst>
        <pc:spChg chg="mod">
          <ac:chgData name="Kalil Bubadra" userId="d1febd1da25e9060" providerId="LiveId" clId="{EC9C44F6-36C2-4A9B-8756-3216A3102849}" dt="2024-10-16T18:45:34.987" v="25" actId="20577"/>
          <ac:spMkLst>
            <pc:docMk/>
            <pc:sldMk cId="2502772355" sldId="256"/>
            <ac:spMk id="6" creationId="{98EA39C5-8F72-1860-6D13-DBD6039FDBE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1BF1F-538D-4CB2-A590-008BF05E428F}" type="datetimeFigureOut">
              <a:rPr lang="pt-BR" smtClean="0"/>
              <a:t>16/10/2024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144A8-951F-43C4-BA79-910C5EB6BD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2788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1BF1F-538D-4CB2-A590-008BF05E428F}" type="datetimeFigureOut">
              <a:rPr lang="pt-BR" smtClean="0"/>
              <a:t>16/10/2024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144A8-951F-43C4-BA79-910C5EB6BD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8298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1BF1F-538D-4CB2-A590-008BF05E428F}" type="datetimeFigureOut">
              <a:rPr lang="pt-BR" smtClean="0"/>
              <a:t>16/10/2024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144A8-951F-43C4-BA79-910C5EB6BD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7610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1BF1F-538D-4CB2-A590-008BF05E428F}" type="datetimeFigureOut">
              <a:rPr lang="pt-BR" smtClean="0"/>
              <a:t>16/10/2024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144A8-951F-43C4-BA79-910C5EB6BD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9114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1BF1F-538D-4CB2-A590-008BF05E428F}" type="datetimeFigureOut">
              <a:rPr lang="pt-BR" smtClean="0"/>
              <a:t>16/10/2024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144A8-951F-43C4-BA79-910C5EB6BD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1316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1BF1F-538D-4CB2-A590-008BF05E428F}" type="datetimeFigureOut">
              <a:rPr lang="pt-BR" smtClean="0"/>
              <a:t>16/10/2024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144A8-951F-43C4-BA79-910C5EB6BD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637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1BF1F-538D-4CB2-A590-008BF05E428F}" type="datetimeFigureOut">
              <a:rPr lang="pt-BR" smtClean="0"/>
              <a:t>16/10/2024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144A8-951F-43C4-BA79-910C5EB6BD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3540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1BF1F-538D-4CB2-A590-008BF05E428F}" type="datetimeFigureOut">
              <a:rPr lang="pt-BR" smtClean="0"/>
              <a:t>16/10/2024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144A8-951F-43C4-BA79-910C5EB6BD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8170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1BF1F-538D-4CB2-A590-008BF05E428F}" type="datetimeFigureOut">
              <a:rPr lang="pt-BR" smtClean="0"/>
              <a:t>16/10/2024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144A8-951F-43C4-BA79-910C5EB6BD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8564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1BF1F-538D-4CB2-A590-008BF05E428F}" type="datetimeFigureOut">
              <a:rPr lang="pt-BR" smtClean="0"/>
              <a:t>16/10/2024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144A8-951F-43C4-BA79-910C5EB6BD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177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1BF1F-538D-4CB2-A590-008BF05E428F}" type="datetimeFigureOut">
              <a:rPr lang="pt-BR" smtClean="0"/>
              <a:t>16/10/2024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144A8-951F-43C4-BA79-910C5EB6BD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7322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3C1BF1F-538D-4CB2-A590-008BF05E428F}" type="datetimeFigureOut">
              <a:rPr lang="pt-BR" smtClean="0"/>
              <a:t>16/10/2024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5F144A8-951F-43C4-BA79-910C5EB6BD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156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98EA39C5-8F72-1860-6D13-DBD6039FDBEF}"/>
              </a:ext>
            </a:extLst>
          </p:cNvPr>
          <p:cNvSpPr txBox="1"/>
          <p:nvPr/>
        </p:nvSpPr>
        <p:spPr>
          <a:xfrm>
            <a:off x="4276887" y="2037625"/>
            <a:ext cx="4885944" cy="278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Certificamos que</a:t>
            </a:r>
            <a:endParaRPr lang="pt-BR" sz="1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[Nome Completo]</a:t>
            </a:r>
          </a:p>
          <a:p>
            <a:pPr>
              <a:lnSpc>
                <a:spcPct val="150000"/>
              </a:lnSpc>
            </a:pPr>
            <a:endParaRPr lang="pt-BR" sz="1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Participou como </a:t>
            </a:r>
            <a:r>
              <a:rPr lang="pt-BR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CONFERENCISTA</a:t>
            </a:r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do </a:t>
            </a:r>
            <a:r>
              <a:rPr lang="pt-BR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SIITTRAL 2024, </a:t>
            </a:r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XI Simpósio Internacional de Inovações Tecnológicas no Tratamento de Lesões, realizado nos dias 16 e 17 de outubro de 2024, na Casa SIITTRAL no Rio de Janeiro-RJ.</a:t>
            </a:r>
          </a:p>
          <a:p>
            <a:pPr>
              <a:lnSpc>
                <a:spcPct val="150000"/>
              </a:lnSpc>
            </a:pPr>
            <a:r>
              <a:rPr lang="pt-BR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Carga horária: 20 horas</a:t>
            </a:r>
          </a:p>
        </p:txBody>
      </p:sp>
    </p:spTree>
    <p:extLst>
      <p:ext uri="{BB962C8B-B14F-4D97-AF65-F5344CB8AC3E}">
        <p14:creationId xmlns:p14="http://schemas.microsoft.com/office/powerpoint/2010/main" val="25027723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</TotalTime>
  <Words>49</Words>
  <Application>Microsoft Office PowerPoint</Application>
  <PresentationFormat>Papel A4 (210 x 297 mm)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Thiago Ferrari</dc:creator>
  <cp:lastModifiedBy>Kalil Bubadra</cp:lastModifiedBy>
  <cp:revision>2</cp:revision>
  <dcterms:created xsi:type="dcterms:W3CDTF">2024-09-05T13:23:17Z</dcterms:created>
  <dcterms:modified xsi:type="dcterms:W3CDTF">2024-10-16T18:45:45Z</dcterms:modified>
</cp:coreProperties>
</file>